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8971524be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8971524be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8886dea7c9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8886dea7c9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8886dea7c9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8886dea7c9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886dea7c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886dea7c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8886dea7c9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8886dea7c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886dea7c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8886dea7c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8886dea7c9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8886dea7c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8886dea7c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8886dea7c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 b="8334" l="1002" r="736" t="5473"/>
          <a:stretch/>
        </p:blipFill>
        <p:spPr>
          <a:xfrm>
            <a:off x="0" y="0"/>
            <a:ext cx="9144003" cy="5143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 rotWithShape="1">
          <a:blip r:embed="rId3">
            <a:alphaModFix/>
          </a:blip>
          <a:srcRect b="6706" l="0" r="0" t="6974"/>
          <a:stretch/>
        </p:blipFill>
        <p:spPr>
          <a:xfrm>
            <a:off x="0" y="0"/>
            <a:ext cx="9143998" cy="51344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/>
          <p:cNvPicPr preferRelativeResize="0"/>
          <p:nvPr/>
        </p:nvPicPr>
        <p:blipFill rotWithShape="1">
          <a:blip r:embed="rId3">
            <a:alphaModFix/>
          </a:blip>
          <a:srcRect b="6707" l="0" r="0" t="6176"/>
          <a:stretch/>
        </p:blipFill>
        <p:spPr>
          <a:xfrm>
            <a:off x="0" y="0"/>
            <a:ext cx="9143995" cy="51308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/>
          <p:cNvPicPr preferRelativeResize="0"/>
          <p:nvPr/>
        </p:nvPicPr>
        <p:blipFill rotWithShape="1">
          <a:blip r:embed="rId3">
            <a:alphaModFix/>
          </a:blip>
          <a:srcRect b="7243" l="0" r="0" t="5905"/>
          <a:stretch/>
        </p:blipFill>
        <p:spPr>
          <a:xfrm>
            <a:off x="0" y="0"/>
            <a:ext cx="897990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 rotWithShape="1">
          <a:blip r:embed="rId3">
            <a:alphaModFix/>
          </a:blip>
          <a:srcRect b="6441" l="0" r="0" t="6978"/>
          <a:stretch/>
        </p:blipFill>
        <p:spPr>
          <a:xfrm>
            <a:off x="-164286" y="0"/>
            <a:ext cx="930828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 rotWithShape="1">
          <a:blip r:embed="rId3">
            <a:alphaModFix/>
          </a:blip>
          <a:srcRect b="5643" l="0" r="0" t="3777"/>
          <a:stretch/>
        </p:blipFill>
        <p:spPr>
          <a:xfrm>
            <a:off x="0" y="0"/>
            <a:ext cx="921584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20"/>
          <p:cNvPicPr preferRelativeResize="0"/>
          <p:nvPr/>
        </p:nvPicPr>
        <p:blipFill rotWithShape="1">
          <a:blip r:embed="rId3">
            <a:alphaModFix/>
          </a:blip>
          <a:srcRect b="5643" l="0" r="0" t="3777"/>
          <a:stretch/>
        </p:blipFill>
        <p:spPr>
          <a:xfrm>
            <a:off x="-173225" y="0"/>
            <a:ext cx="931722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1"/>
          <p:cNvPicPr preferRelativeResize="0"/>
          <p:nvPr/>
        </p:nvPicPr>
        <p:blipFill rotWithShape="1">
          <a:blip r:embed="rId3">
            <a:alphaModFix/>
          </a:blip>
          <a:srcRect b="6175" l="0" r="0" t="4578"/>
          <a:stretch/>
        </p:blipFill>
        <p:spPr>
          <a:xfrm>
            <a:off x="-1" y="0"/>
            <a:ext cx="9144001" cy="51444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2"/>
          <p:cNvPicPr preferRelativeResize="0"/>
          <p:nvPr/>
        </p:nvPicPr>
        <p:blipFill rotWithShape="1">
          <a:blip r:embed="rId3">
            <a:alphaModFix/>
          </a:blip>
          <a:srcRect b="5373" l="0" r="2884" t="4308"/>
          <a:stretch/>
        </p:blipFill>
        <p:spPr>
          <a:xfrm>
            <a:off x="0" y="0"/>
            <a:ext cx="925242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